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5"/>
  </p:notesMasterIdLst>
  <p:handoutMasterIdLst>
    <p:handoutMasterId r:id="rId6"/>
  </p:handoutMasterIdLst>
  <p:sldIdLst>
    <p:sldId id="256" r:id="rId3"/>
    <p:sldId id="276" r:id="rId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64" autoAdjust="0"/>
    <p:restoredTop sz="95912" autoAdjust="0"/>
  </p:normalViewPr>
  <p:slideViewPr>
    <p:cSldViewPr snapToGrid="0" snapToObjects="1">
      <p:cViewPr varScale="1">
        <p:scale>
          <a:sx n="131" d="100"/>
          <a:sy n="131" d="100"/>
        </p:scale>
        <p:origin x="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2020/9/13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哈囉各位邦友們大家好，我是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程式中的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。目前是台灣人工智慧學校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工程師，擅長網頁前後端整合以及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演算法的開發。其實這次是我第二次參加鐵人賽，第一次還記得是在兩年前。當時的系列主題是從無到有，打造一個漂亮乾淨俐落的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RESTful API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，講解的是一些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觀念以及一個簡單社群的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建置。這系列主題也受到許多人的支持與關注，即使兩年過去了文章還是陸續有人訂閱支持。也有很多人許願要我繼續撰寫系列文章，我看到你們的需求了！因此我打算做個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系列講解這幾年熱門的人工智慧。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此系列會以影片教學方式呈現，未來也會陸續將此系列的內容整理成電子書貢獻給大家，希望這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天的教學中能夠讓大家有滿滿的收穫！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81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889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652771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4" r:id="rId2"/>
    <p:sldLayoutId id="2147483695" r:id="rId3"/>
    <p:sldLayoutId id="2147483688" r:id="rId4"/>
    <p:sldLayoutId id="2147483691" r:id="rId5"/>
    <p:sldLayoutId id="2147483692" r:id="rId6"/>
    <p:sldLayoutId id="2147483693" r:id="rId7"/>
    <p:sldLayoutId id="2147483700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66888" y="2047938"/>
            <a:ext cx="6157609" cy="1089529"/>
          </a:xfrm>
        </p:spPr>
        <p:txBody>
          <a:bodyPr/>
          <a:lstStyle/>
          <a:p>
            <a:r>
              <a:rPr lang="zh-TW" altLang="en-US" sz="7200" dirty="0"/>
              <a:t>全民瘋</a:t>
            </a:r>
            <a:r>
              <a:rPr lang="en-US" altLang="zh-CN" sz="7200" dirty="0"/>
              <a:t>AI</a:t>
            </a:r>
            <a:r>
              <a:rPr lang="zh-TW" altLang="en-US" sz="7200" dirty="0"/>
              <a:t>系列</a:t>
            </a:r>
            <a:endParaRPr lang="en-US" altLang="zh-TW" sz="7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80627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59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</TotalTime>
  <Words>223</Words>
  <Application>Microsoft Macintosh PowerPoint</Application>
  <PresentationFormat>Widescreen</PresentationFormat>
  <Paragraphs>8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12" baseType="lpstr">
      <vt:lpstr>等线</vt:lpstr>
      <vt:lpstr>微软雅黑</vt:lpstr>
      <vt:lpstr>Segoe UI Light</vt:lpstr>
      <vt:lpstr>Arial</vt:lpstr>
      <vt:lpstr>Calibri</vt:lpstr>
      <vt:lpstr>Century Gothic</vt:lpstr>
      <vt:lpstr>Helvetica Neue</vt:lpstr>
      <vt:lpstr>Helvetica Neue Bold Condensed</vt:lpstr>
      <vt:lpstr>Office 主题</vt:lpstr>
      <vt:lpstr>OfficePLUS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90</cp:revision>
  <dcterms:created xsi:type="dcterms:W3CDTF">2015-08-18T02:51:41Z</dcterms:created>
  <dcterms:modified xsi:type="dcterms:W3CDTF">2020-09-13T06:34:08Z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